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13"/>
  </p:notesMasterIdLst>
  <p:sldIdLst>
    <p:sldId id="256" r:id="rId2"/>
    <p:sldId id="259" r:id="rId3"/>
    <p:sldId id="260" r:id="rId4"/>
    <p:sldId id="262" r:id="rId5"/>
    <p:sldId id="263" r:id="rId6"/>
    <p:sldId id="267" r:id="rId7"/>
    <p:sldId id="268" r:id="rId8"/>
    <p:sldId id="266" r:id="rId9"/>
    <p:sldId id="269" r:id="rId10"/>
    <p:sldId id="264" r:id="rId11"/>
    <p:sldId id="26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416" autoAdjust="0"/>
    <p:restoredTop sz="94660"/>
  </p:normalViewPr>
  <p:slideViewPr>
    <p:cSldViewPr snapToGrid="0">
      <p:cViewPr varScale="1">
        <p:scale>
          <a:sx n="92" d="100"/>
          <a:sy n="92" d="100"/>
        </p:scale>
        <p:origin x="120" y="4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76CC7D-B396-4906-8DE7-7ACB4853FBE0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38813C-D57D-403E-9AF2-8E9AC4F90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905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D6F2C-92D5-4F32-81CC-AE20343D10E0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C2C1B-3F46-4474-BADF-FD67002C5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976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D6F2C-92D5-4F32-81CC-AE20343D10E0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C2C1B-3F46-4474-BADF-FD67002C5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174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D6F2C-92D5-4F32-81CC-AE20343D10E0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C2C1B-3F46-4474-BADF-FD67002C5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2606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D6F2C-92D5-4F32-81CC-AE20343D10E0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C2C1B-3F46-4474-BADF-FD67002C5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2886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D6F2C-92D5-4F32-81CC-AE20343D10E0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C2C1B-3F46-4474-BADF-FD67002C5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5237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D6F2C-92D5-4F32-81CC-AE20343D10E0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C2C1B-3F46-4474-BADF-FD67002C5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5100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D6F2C-92D5-4F32-81CC-AE20343D10E0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C2C1B-3F46-4474-BADF-FD67002C5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5079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D6F2C-92D5-4F32-81CC-AE20343D10E0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C2C1B-3F46-4474-BADF-FD67002C5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7273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D6F2C-92D5-4F32-81CC-AE20343D10E0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C2C1B-3F46-4474-BADF-FD67002C5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061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D6F2C-92D5-4F32-81CC-AE20343D10E0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B5C2C1B-3F46-4474-BADF-FD67002C5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765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D6F2C-92D5-4F32-81CC-AE20343D10E0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C2C1B-3F46-4474-BADF-FD67002C5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847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D6F2C-92D5-4F32-81CC-AE20343D10E0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C2C1B-3F46-4474-BADF-FD67002C5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596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D6F2C-92D5-4F32-81CC-AE20343D10E0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C2C1B-3F46-4474-BADF-FD67002C5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52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D6F2C-92D5-4F32-81CC-AE20343D10E0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C2C1B-3F46-4474-BADF-FD67002C5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324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D6F2C-92D5-4F32-81CC-AE20343D10E0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C2C1B-3F46-4474-BADF-FD67002C5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782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D6F2C-92D5-4F32-81CC-AE20343D10E0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C2C1B-3F46-4474-BADF-FD67002C5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743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D6F2C-92D5-4F32-81CC-AE20343D10E0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C2C1B-3F46-4474-BADF-FD67002C5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637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6ED6F2C-92D5-4F32-81CC-AE20343D10E0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B5C2C1B-3F46-4474-BADF-FD67002C5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350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63E3B-7A94-E141-E637-329EA54A19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016607"/>
          </a:xfrm>
        </p:spPr>
        <p:txBody>
          <a:bodyPr>
            <a:normAutofit fontScale="90000"/>
          </a:bodyPr>
          <a:lstStyle/>
          <a:p>
            <a:r>
              <a:rPr lang="en-US" dirty="0"/>
              <a:t>“We Built a House”</a:t>
            </a:r>
            <a:br>
              <a:rPr lang="en-US" dirty="0"/>
            </a:br>
            <a:br>
              <a:rPr lang="en-US" dirty="0"/>
            </a:br>
            <a:r>
              <a:rPr lang="en-US" dirty="0"/>
              <a:t>Watonga Effect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BF5A86-B784-A988-651D-C8B190FBE7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2016606"/>
          </a:xfrm>
        </p:spPr>
        <p:txBody>
          <a:bodyPr>
            <a:normAutofit/>
          </a:bodyPr>
          <a:lstStyle/>
          <a:p>
            <a:r>
              <a:rPr lang="en-US" sz="3200" dirty="0"/>
              <a:t>City of Watonga</a:t>
            </a:r>
          </a:p>
          <a:p>
            <a:endParaRPr lang="en-US" sz="3200" dirty="0"/>
          </a:p>
          <a:p>
            <a:r>
              <a:rPr lang="en-US" sz="3200" dirty="0"/>
              <a:t>By: Karrie Beth Little, City Manager</a:t>
            </a:r>
          </a:p>
        </p:txBody>
      </p:sp>
    </p:spTree>
    <p:extLst>
      <p:ext uri="{BB962C8B-B14F-4D97-AF65-F5344CB8AC3E}">
        <p14:creationId xmlns:p14="http://schemas.microsoft.com/office/powerpoint/2010/main" val="32044321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52B47-7F8B-32CE-B1D4-8B6B7F13E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9002" y="0"/>
            <a:ext cx="10018713" cy="1752599"/>
          </a:xfrm>
        </p:spPr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B78E0A-00E1-FDFC-A01C-AA2E618BB4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1967345"/>
            <a:ext cx="10018713" cy="3823855"/>
          </a:xfrm>
        </p:spPr>
        <p:txBody>
          <a:bodyPr>
            <a:normAutofit/>
          </a:bodyPr>
          <a:lstStyle/>
          <a:p>
            <a:r>
              <a:rPr lang="en-US" dirty="0"/>
              <a:t>Continue to work with state departments and elected officials to move the housing in the next level for Oklahoma. </a:t>
            </a:r>
          </a:p>
          <a:p>
            <a:r>
              <a:rPr lang="en-US" dirty="0"/>
              <a:t>Build a one bed/one bath single-senior living house. </a:t>
            </a:r>
          </a:p>
          <a:p>
            <a:r>
              <a:rPr lang="en-US" dirty="0"/>
              <a:t>Build a three bed/two bath family house. </a:t>
            </a:r>
          </a:p>
          <a:p>
            <a:r>
              <a:rPr lang="en-US" dirty="0"/>
              <a:t>Continue working the citizens and making strides to affordable housing.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8917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0A760C98-EC5F-7D74-CC4F-172849A5AB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9955" y="2426309"/>
            <a:ext cx="5747894" cy="4310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AFD7D37-8995-ED39-2BAE-4CD408407212}"/>
              </a:ext>
            </a:extLst>
          </p:cNvPr>
          <p:cNvSpPr/>
          <p:nvPr/>
        </p:nvSpPr>
        <p:spPr>
          <a:xfrm>
            <a:off x="3330607" y="431169"/>
            <a:ext cx="677300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Find the Right Pieces &amp;</a:t>
            </a:r>
          </a:p>
          <a:p>
            <a:pPr algn="ctr"/>
            <a:r>
              <a:rPr lang="en-US" sz="5400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Build </a:t>
            </a:r>
            <a:r>
              <a:rPr lang="en-US" sz="5400" b="0" cap="none" spc="0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Homes!</a:t>
            </a:r>
          </a:p>
        </p:txBody>
      </p:sp>
    </p:spTree>
    <p:extLst>
      <p:ext uri="{BB962C8B-B14F-4D97-AF65-F5344CB8AC3E}">
        <p14:creationId xmlns:p14="http://schemas.microsoft.com/office/powerpoint/2010/main" val="9626357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B9804-71CF-B72D-DD67-01E46FE21D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09" y="131617"/>
            <a:ext cx="10018713" cy="935182"/>
          </a:xfrm>
        </p:spPr>
        <p:txBody>
          <a:bodyPr>
            <a:normAutofit/>
          </a:bodyPr>
          <a:lstStyle/>
          <a:p>
            <a:r>
              <a:rPr lang="en-US" dirty="0"/>
              <a:t>Time 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EF884E-ADE8-83AE-8DFD-9974750566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09" y="1205345"/>
            <a:ext cx="10018713" cy="491836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9-2022- Local church donated a property – required to build a house. </a:t>
            </a:r>
          </a:p>
          <a:p>
            <a:r>
              <a:rPr lang="en-US" dirty="0"/>
              <a:t>1-2023- Attended OML Tribal symposium – met Bailey with Native American Chamber of Commerce/Susan Day with REI. </a:t>
            </a:r>
          </a:p>
          <a:p>
            <a:r>
              <a:rPr lang="en-US" dirty="0"/>
              <a:t>2-2023- Met with John Bunch, Zona Verde. </a:t>
            </a:r>
          </a:p>
          <a:p>
            <a:r>
              <a:rPr lang="en-US" dirty="0"/>
              <a:t>3-2023- City council signed to build a house. </a:t>
            </a:r>
          </a:p>
          <a:p>
            <a:r>
              <a:rPr lang="en-US" dirty="0"/>
              <a:t>4-2023- City council signed construction agreement. </a:t>
            </a:r>
          </a:p>
          <a:p>
            <a:r>
              <a:rPr lang="en-US" dirty="0"/>
              <a:t>House built and loaded on a ship </a:t>
            </a:r>
          </a:p>
          <a:p>
            <a:r>
              <a:rPr lang="en-US" dirty="0"/>
              <a:t>8-2023- House delivered in containers </a:t>
            </a:r>
          </a:p>
          <a:p>
            <a:r>
              <a:rPr lang="en-US" dirty="0"/>
              <a:t>9-2023- Ribbon cutting for house</a:t>
            </a:r>
          </a:p>
          <a:p>
            <a:r>
              <a:rPr lang="en-US" dirty="0"/>
              <a:t>Show home for 60 days. House listed on market.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3998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52B47-7F8B-32CE-B1D4-8B6B7F13E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9002" y="0"/>
            <a:ext cx="10018713" cy="1752599"/>
          </a:xfrm>
        </p:spPr>
        <p:txBody>
          <a:bodyPr/>
          <a:lstStyle/>
          <a:p>
            <a:r>
              <a:rPr lang="en-US" dirty="0"/>
              <a:t>Networking/Partnership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B78E0A-00E1-FDFC-A01C-AA2E618BB4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1967345"/>
            <a:ext cx="10018713" cy="3823855"/>
          </a:xfrm>
        </p:spPr>
        <p:txBody>
          <a:bodyPr>
            <a:normAutofit/>
          </a:bodyPr>
          <a:lstStyle/>
          <a:p>
            <a:r>
              <a:rPr lang="en-US" dirty="0"/>
              <a:t>Oklahoma Municipal League</a:t>
            </a:r>
          </a:p>
          <a:p>
            <a:r>
              <a:rPr lang="en-US" dirty="0"/>
              <a:t>Oklahoma Municipal Management Services/CMAO</a:t>
            </a:r>
          </a:p>
          <a:p>
            <a:r>
              <a:rPr lang="en-US" dirty="0"/>
              <a:t>Native American Chamber of Commerce</a:t>
            </a:r>
          </a:p>
          <a:p>
            <a:r>
              <a:rPr lang="en-US" dirty="0"/>
              <a:t>Zona Verde, Inc. </a:t>
            </a:r>
          </a:p>
          <a:p>
            <a:r>
              <a:rPr lang="en-US" dirty="0"/>
              <a:t>Local businesses and citizens of Watonga</a:t>
            </a:r>
          </a:p>
          <a:p>
            <a:r>
              <a:rPr lang="en-US" dirty="0"/>
              <a:t>Lt. Governor’s office</a:t>
            </a:r>
          </a:p>
          <a:p>
            <a:r>
              <a:rPr lang="en-US" dirty="0"/>
              <a:t>Department of Commerce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48260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52B47-7F8B-32CE-B1D4-8B6B7F13E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9002" y="0"/>
            <a:ext cx="10018713" cy="1752599"/>
          </a:xfrm>
        </p:spPr>
        <p:txBody>
          <a:bodyPr/>
          <a:lstStyle/>
          <a:p>
            <a:r>
              <a:rPr lang="en-US" dirty="0"/>
              <a:t>Positive Outcome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B78E0A-00E1-FDFC-A01C-AA2E618BB4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1967345"/>
            <a:ext cx="10018713" cy="382385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Only house built in the City in 2023. </a:t>
            </a:r>
          </a:p>
          <a:p>
            <a:r>
              <a:rPr lang="en-US" dirty="0"/>
              <a:t>Will have net zero on the city finances. </a:t>
            </a:r>
          </a:p>
          <a:p>
            <a:r>
              <a:rPr lang="en-US" dirty="0"/>
              <a:t>First house built in the United States with Engineered Insulated Panels and 3 energy ratings. </a:t>
            </a:r>
          </a:p>
          <a:p>
            <a:r>
              <a:rPr lang="en-US" dirty="0"/>
              <a:t>Developed partnerships. </a:t>
            </a:r>
          </a:p>
          <a:p>
            <a:r>
              <a:rPr lang="en-US" dirty="0"/>
              <a:t>Economic impact to local community. </a:t>
            </a:r>
          </a:p>
          <a:p>
            <a:r>
              <a:rPr lang="en-US" dirty="0"/>
              <a:t>Opened opportunities for future initiatives in the local, regional and state, and national levels.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5461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52B47-7F8B-32CE-B1D4-8B6B7F13E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9002" y="0"/>
            <a:ext cx="10018713" cy="1752599"/>
          </a:xfrm>
        </p:spPr>
        <p:txBody>
          <a:bodyPr/>
          <a:lstStyle/>
          <a:p>
            <a:r>
              <a:rPr lang="en-US" dirty="0"/>
              <a:t>Feedback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B78E0A-00E1-FDFC-A01C-AA2E618BB4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1967345"/>
            <a:ext cx="10018713" cy="3823855"/>
          </a:xfrm>
        </p:spPr>
        <p:txBody>
          <a:bodyPr>
            <a:normAutofit/>
          </a:bodyPr>
          <a:lstStyle/>
          <a:p>
            <a:r>
              <a:rPr lang="en-US" dirty="0"/>
              <a:t>Working with Watonga has taught me the inter workings of government and how to get things done. John Bunch, Zona Verde</a:t>
            </a:r>
          </a:p>
          <a:p>
            <a:r>
              <a:rPr lang="en-US" dirty="0"/>
              <a:t>I was inspired by the tremendous community spirit that I experienced and how everyone is committed to helping build their community for a better future. Randy Edgerton, Owner, Zona Verde</a:t>
            </a:r>
          </a:p>
          <a:p>
            <a:r>
              <a:rPr lang="en-US" dirty="0"/>
              <a:t>This house is great and how wonderful of the City of Watonga to make the investment in the community. Visitors of the house.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0675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54" name="Rectangle 1053">
            <a:extLst>
              <a:ext uri="{FF2B5EF4-FFF2-40B4-BE49-F238E27FC236}">
                <a16:creationId xmlns:a16="http://schemas.microsoft.com/office/drawing/2014/main" id="{19E301E5-1206-47D0-9CDF-72583D7390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6" name="Rectangle 1055">
            <a:extLst>
              <a:ext uri="{FF2B5EF4-FFF2-40B4-BE49-F238E27FC236}">
                <a16:creationId xmlns:a16="http://schemas.microsoft.com/office/drawing/2014/main" id="{AFA31FBE-7948-4384-B68A-75DEFDC495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A field of grass and a house&#10;&#10;Description automatically generated">
            <a:extLst>
              <a:ext uri="{FF2B5EF4-FFF2-40B4-BE49-F238E27FC236}">
                <a16:creationId xmlns:a16="http://schemas.microsoft.com/office/drawing/2014/main" id="{7FEDB1E2-07D6-CCBD-C8D9-AA3D9F005A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" b="10211"/>
          <a:stretch/>
        </p:blipFill>
        <p:spPr bwMode="auto">
          <a:xfrm>
            <a:off x="641276" y="643467"/>
            <a:ext cx="4013020" cy="2702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8FE18054-4E5A-CAD0-C9A0-B10876AC87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74" r="-1" b="-1"/>
          <a:stretch/>
        </p:blipFill>
        <p:spPr bwMode="auto">
          <a:xfrm>
            <a:off x="643467" y="3509433"/>
            <a:ext cx="4010830" cy="2705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B6515E3B-9086-9080-6E38-E0F210FE12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3" r="4175" b="-1"/>
          <a:stretch/>
        </p:blipFill>
        <p:spPr bwMode="auto">
          <a:xfrm>
            <a:off x="4812633" y="643467"/>
            <a:ext cx="6735900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38773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" name="Rectangle 3091">
            <a:extLst>
              <a:ext uri="{FF2B5EF4-FFF2-40B4-BE49-F238E27FC236}">
                <a16:creationId xmlns:a16="http://schemas.microsoft.com/office/drawing/2014/main" id="{B86AD7E2-2E0A-48BB-9A14-7AEAEFCF30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94" name="Rectangle 3093">
            <a:extLst>
              <a:ext uri="{FF2B5EF4-FFF2-40B4-BE49-F238E27FC236}">
                <a16:creationId xmlns:a16="http://schemas.microsoft.com/office/drawing/2014/main" id="{5B2E5057-6707-41F3-BA9F-4B8F397633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5476488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D15779A4-68DC-45F7-53C9-BBCEE4039F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5" r="1" b="16150"/>
          <a:stretch/>
        </p:blipFill>
        <p:spPr bwMode="auto">
          <a:xfrm>
            <a:off x="643467" y="643467"/>
            <a:ext cx="5149166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96" name="Rectangle 3095">
            <a:extLst>
              <a:ext uri="{FF2B5EF4-FFF2-40B4-BE49-F238E27FC236}">
                <a16:creationId xmlns:a16="http://schemas.microsoft.com/office/drawing/2014/main" id="{726F0241-EB18-4747-972F-5A4B3EC51E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75233" y="480060"/>
            <a:ext cx="5476488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D6648A8B-91DA-9B39-BF42-D799BB12D5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8" r="1" b="16988"/>
          <a:stretch/>
        </p:blipFill>
        <p:spPr bwMode="auto">
          <a:xfrm>
            <a:off x="6441688" y="643467"/>
            <a:ext cx="5149166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24525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0" name="Rectangle 2069">
            <a:extLst>
              <a:ext uri="{FF2B5EF4-FFF2-40B4-BE49-F238E27FC236}">
                <a16:creationId xmlns:a16="http://schemas.microsoft.com/office/drawing/2014/main" id="{12E8CD4E-6381-4807-AA5B-CE0024A8BE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2" name="Rectangle 2071">
            <a:extLst>
              <a:ext uri="{FF2B5EF4-FFF2-40B4-BE49-F238E27FC236}">
                <a16:creationId xmlns:a16="http://schemas.microsoft.com/office/drawing/2014/main" id="{D28445F8-F032-43C9-8D0F-A5155F5252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59"/>
            <a:ext cx="5538555" cy="28870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8" name="Picture 10">
            <a:extLst>
              <a:ext uri="{FF2B5EF4-FFF2-40B4-BE49-F238E27FC236}">
                <a16:creationId xmlns:a16="http://schemas.microsoft.com/office/drawing/2014/main" id="{2F6B4587-563B-9C5E-D489-ED3744BB4C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750" b="11284"/>
          <a:stretch/>
        </p:blipFill>
        <p:spPr bwMode="auto">
          <a:xfrm>
            <a:off x="1012614" y="644229"/>
            <a:ext cx="4469209" cy="256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9" name="Rectangle 2068">
            <a:extLst>
              <a:ext uri="{FF2B5EF4-FFF2-40B4-BE49-F238E27FC236}">
                <a16:creationId xmlns:a16="http://schemas.microsoft.com/office/drawing/2014/main" id="{36A325B5-56A3-425A-B9A3-0CEB7CA1BB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76432" y="480060"/>
            <a:ext cx="5538555" cy="28870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6" name="Picture 8">
            <a:extLst>
              <a:ext uri="{FF2B5EF4-FFF2-40B4-BE49-F238E27FC236}">
                <a16:creationId xmlns:a16="http://schemas.microsoft.com/office/drawing/2014/main" id="{9170FFD3-C1A3-D4AE-9622-83C3E87C5F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90" r="2" b="26776"/>
          <a:stretch/>
        </p:blipFill>
        <p:spPr bwMode="auto">
          <a:xfrm>
            <a:off x="6704264" y="644229"/>
            <a:ext cx="4482890" cy="256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71" name="Rectangle 2070">
            <a:extLst>
              <a:ext uri="{FF2B5EF4-FFF2-40B4-BE49-F238E27FC236}">
                <a16:creationId xmlns:a16="http://schemas.microsoft.com/office/drawing/2014/main" id="{B80DE958-9D45-4CAD-BF1F-FA2ED970B7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3" y="3527956"/>
            <a:ext cx="5538554" cy="284998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C3DD602E-D48A-6282-08A3-BC20C8E347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222" r="-2" b="7814"/>
          <a:stretch/>
        </p:blipFill>
        <p:spPr bwMode="auto">
          <a:xfrm>
            <a:off x="641179" y="3800710"/>
            <a:ext cx="5212080" cy="2265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73" name="Rectangle 2072">
            <a:extLst>
              <a:ext uri="{FF2B5EF4-FFF2-40B4-BE49-F238E27FC236}">
                <a16:creationId xmlns:a16="http://schemas.microsoft.com/office/drawing/2014/main" id="{BB93B4BF-AD35-4E52-8131-161C5FB9CD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76432" y="3527956"/>
            <a:ext cx="5538555" cy="284998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60" name="Picture 12">
            <a:extLst>
              <a:ext uri="{FF2B5EF4-FFF2-40B4-BE49-F238E27FC236}">
                <a16:creationId xmlns:a16="http://schemas.microsoft.com/office/drawing/2014/main" id="{D379F6DD-516E-B808-5DF4-665D53DE17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93" r="-2" b="14843"/>
          <a:stretch/>
        </p:blipFill>
        <p:spPr bwMode="auto">
          <a:xfrm>
            <a:off x="6339669" y="3820047"/>
            <a:ext cx="5212080" cy="2265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21597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15" name="Rectangle 4114">
            <a:extLst>
              <a:ext uri="{FF2B5EF4-FFF2-40B4-BE49-F238E27FC236}">
                <a16:creationId xmlns:a16="http://schemas.microsoft.com/office/drawing/2014/main" id="{19E301E5-1206-47D0-9CDF-72583D7390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14" name="Rectangle 4113">
            <a:extLst>
              <a:ext uri="{FF2B5EF4-FFF2-40B4-BE49-F238E27FC236}">
                <a16:creationId xmlns:a16="http://schemas.microsoft.com/office/drawing/2014/main" id="{AFA31FBE-7948-4384-B68A-75DEFDC495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1654C140-4DFE-880F-D543-43FDABE8DD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07" r="4" b="4"/>
          <a:stretch/>
        </p:blipFill>
        <p:spPr bwMode="auto">
          <a:xfrm>
            <a:off x="641276" y="643467"/>
            <a:ext cx="4013020" cy="2702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DCC1C2D0-648C-5C8C-F766-E26FF046DF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64" r="1" b="25453"/>
          <a:stretch/>
        </p:blipFill>
        <p:spPr bwMode="auto">
          <a:xfrm>
            <a:off x="643467" y="3509433"/>
            <a:ext cx="4010830" cy="2705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>
            <a:extLst>
              <a:ext uri="{FF2B5EF4-FFF2-40B4-BE49-F238E27FC236}">
                <a16:creationId xmlns:a16="http://schemas.microsoft.com/office/drawing/2014/main" id="{E280F5F4-6441-39E2-C02B-60E254CF1B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17" b="-1"/>
          <a:stretch/>
        </p:blipFill>
        <p:spPr bwMode="auto">
          <a:xfrm>
            <a:off x="4812633" y="643467"/>
            <a:ext cx="6735900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63489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1727</TotalTime>
  <Words>350</Words>
  <Application>Microsoft Office PowerPoint</Application>
  <PresentationFormat>Widescreen</PresentationFormat>
  <Paragraphs>40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Aptos</vt:lpstr>
      <vt:lpstr>Arial</vt:lpstr>
      <vt:lpstr>Corbel</vt:lpstr>
      <vt:lpstr>Parallax</vt:lpstr>
      <vt:lpstr>“We Built a House”  Watonga Effect</vt:lpstr>
      <vt:lpstr>Time Line</vt:lpstr>
      <vt:lpstr>Networking/Partnership</vt:lpstr>
      <vt:lpstr>Positive Outcome</vt:lpstr>
      <vt:lpstr>Feedback</vt:lpstr>
      <vt:lpstr>PowerPoint Presentation</vt:lpstr>
      <vt:lpstr>PowerPoint Presentation</vt:lpstr>
      <vt:lpstr>PowerPoint Presentation</vt:lpstr>
      <vt:lpstr>PowerPoint Presentation</vt:lpstr>
      <vt:lpstr>Next Steps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“We Built a House” From Dirt to Deed Watonga Effect</dc:title>
  <dc:creator>Watonga City  Manager</dc:creator>
  <cp:lastModifiedBy>Watonga City  Manager</cp:lastModifiedBy>
  <cp:revision>5</cp:revision>
  <dcterms:created xsi:type="dcterms:W3CDTF">2024-01-25T15:10:16Z</dcterms:created>
  <dcterms:modified xsi:type="dcterms:W3CDTF">2024-05-17T18:29:37Z</dcterms:modified>
</cp:coreProperties>
</file>